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2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6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1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4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7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1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4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5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7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5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3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3E265-0000-4E98-95C2-3B413677AA4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D343-F44A-4F00-BBB8-5364747B3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17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2021-02-20T13:04:21Z</dcterms:created>
  <dcterms:modified xsi:type="dcterms:W3CDTF">2021-02-20T13:04:43Z</dcterms:modified>
</cp:coreProperties>
</file>